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7" r:id="rId3"/>
    <p:sldId id="268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9" r:id="rId15"/>
  </p:sldIdLst>
  <p:sldSz cx="9144000" cy="6858000" type="screen4x3"/>
  <p:notesSz cx="6858000" cy="9144000"/>
  <p:embeddedFontLst>
    <p:embeddedFont>
      <p:font typeface="한컴 말랑말랑 Bold" panose="020F0803000000000000" pitchFamily="50" charset="-127"/>
      <p:bold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699F"/>
    <a:srgbClr val="FCBAE0"/>
    <a:srgbClr val="F01C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145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36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203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164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179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122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8074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815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192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562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299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842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DD5C4-FDB0-46B3-AB4B-1D1B024B8947}" type="datetimeFigureOut">
              <a:rPr lang="ko-KR" altLang="en-US" smtClean="0"/>
              <a:t>2021-07-27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6E78A-D77B-4C2B-880D-96A4FEB9E3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088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6.googleusercontent.com/X7EWZkJUHENMdT6iJTG60ruP-3J3kXj6q8zdcTkJxNM6UFsb64qYK-Nt2V7cY5DLPxPJClJ_r9tqjHrfOni3ilFzH4o6_j8S_-jlD1vW6BQiRgsEuIb2BDnR4PYIBYyORgT9ppHv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5713" y="2132856"/>
            <a:ext cx="1552575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87155" y="3815462"/>
            <a:ext cx="41696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4</a:t>
            </a:r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팀 </a:t>
            </a:r>
            <a:r>
              <a:rPr lang="ko-KR" altLang="en-US" sz="2800" dirty="0" err="1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산리오</a:t>
            </a:r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성격테스트</a:t>
            </a:r>
          </a:p>
        </p:txBody>
      </p:sp>
    </p:spTree>
    <p:extLst>
      <p:ext uri="{BB962C8B-B14F-4D97-AF65-F5344CB8AC3E}">
        <p14:creationId xmlns:p14="http://schemas.microsoft.com/office/powerpoint/2010/main" val="1291118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3214133" y="640190"/>
            <a:ext cx="2715734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결과 비교 화면</a:t>
            </a:r>
          </a:p>
        </p:txBody>
      </p:sp>
      <p:pic>
        <p:nvPicPr>
          <p:cNvPr id="8194" name="Picture 2" descr="https://lh6.googleusercontent.com/cr2uEPfKa8YWkomL09JRYX1gp80ek0K45sUNiKluQVuctLGaJtSsYVm-SpPdlqasUQ5g1PYJS7_XQgqq-nXF3uSU7cgEh2sTwhtv3-NEbyFANiXpGIO198atPU9qN2nIpTbNaoAX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03" y="1592796"/>
            <a:ext cx="4350797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1038734" y="5733256"/>
            <a:ext cx="2715734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공백 입력 시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4644008" y="1592796"/>
            <a:ext cx="4228784" cy="4814390"/>
            <a:chOff x="4644008" y="1592796"/>
            <a:chExt cx="4228784" cy="4814390"/>
          </a:xfrm>
        </p:grpSpPr>
        <p:pic>
          <p:nvPicPr>
            <p:cNvPr id="8196" name="Picture 4" descr="https://lh6.googleusercontent.com/yo5Ki_9eQCvlQpJNjmEoBoPIVPlKSfFnmV5aK8cYc8PlpNp-Gvh2VHVxzU1t8tMCCIFICFq4_xntjbHAfPW7Psf6v6rw5e6z_sv8cW6N1K5wXlg_5Pq83Hb_3RLGIRM6AtAP_Q81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4008" y="1592796"/>
              <a:ext cx="4228784" cy="40324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모서리가 둥근 직사각형 6"/>
            <p:cNvSpPr/>
            <p:nvPr/>
          </p:nvSpPr>
          <p:spPr>
            <a:xfrm>
              <a:off x="5400533" y="5733256"/>
              <a:ext cx="2715734" cy="673930"/>
            </a:xfrm>
            <a:prstGeom prst="roundRect">
              <a:avLst/>
            </a:prstGeom>
            <a:solidFill>
              <a:srgbClr val="FCBAE0"/>
            </a:solidFill>
            <a:ln>
              <a:solidFill>
                <a:srgbClr val="F769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800" dirty="0">
                  <a:latin typeface="한컴 말랑말랑 Bold" panose="020F0803000000000000" pitchFamily="50" charset="-127"/>
                  <a:ea typeface="한컴 말랑말랑 Bold" panose="020F0803000000000000" pitchFamily="50" charset="-127"/>
                </a:rPr>
                <a:t>한글 입력 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173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3214133" y="640190"/>
            <a:ext cx="2715734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결과 비교 화면</a:t>
            </a:r>
          </a:p>
        </p:txBody>
      </p:sp>
      <p:pic>
        <p:nvPicPr>
          <p:cNvPr id="9218" name="Picture 2" descr="https://lh4.googleusercontent.com/SRjAJsni2ckfSh7eec4M23MIOykDpGYkAPrZoEAVmMghieyfg8q8Tc8AEah796SsEchGcRtHxhcCsWTmc-BRs6xLl9tg9YB1gJQQzrYLov2F5d_SzAiApEy9ivfpUgP6o71pv8N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523" y="1700807"/>
            <a:ext cx="4914954" cy="430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260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3214133" y="640190"/>
            <a:ext cx="2715734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결과 비교 화면</a:t>
            </a:r>
          </a:p>
        </p:txBody>
      </p:sp>
      <p:pic>
        <p:nvPicPr>
          <p:cNvPr id="10242" name="Picture 2" descr="https://lh3.googleusercontent.com/slVTLKa5kG7-65cN5qn4tTsbYNNUpJGk-CE_usViccGf1qDYub5a_iOLkao-sPazWbgUVEvaFaCXqo0VCtS2ohfPD_ukgzzsGooyN4VXwmWzoRB0Nf2ND3XdwzVMdZq9Swt1R26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628800"/>
            <a:ext cx="4160650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s://lh3.googleusercontent.com/vwt6I8Fjshmi1u2JEMk2OylXYCVrMhXkjbaWv3zS2FibhhuuFM35086DveyWpe9gqx61aNd8QCQIvCvW0sl46rZHvgihVi1f6CD96cEo42kTQGqXADzMQQvCoZvnztQrSC6_5wV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8994" y="1638463"/>
            <a:ext cx="4329258" cy="3806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973978" y="5589240"/>
            <a:ext cx="2715734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빈칸 입력 시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4903423" y="5589240"/>
            <a:ext cx="3600400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DB</a:t>
            </a:r>
            <a:r>
              <a:rPr lang="ko-KR" altLang="en-US" sz="2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에 없는 이름 입력 시</a:t>
            </a:r>
          </a:p>
        </p:txBody>
      </p:sp>
    </p:spTree>
    <p:extLst>
      <p:ext uri="{BB962C8B-B14F-4D97-AF65-F5344CB8AC3E}">
        <p14:creationId xmlns:p14="http://schemas.microsoft.com/office/powerpoint/2010/main" val="385045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s://lh3.googleusercontent.com/lsDaDhBYuzH9GzA1gm6zKLdgWsG6XUrBGVbxq97T8u3xFYXkTDuHu5RwyB8nTkQmRdwKS09zd_J1Kl7nu1huSnyYkOub7GY2u8msms-It_iZx25IKNe6BqWFvS_cmJbPlrk9bWEy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9"/>
          <a:stretch/>
        </p:blipFill>
        <p:spPr bwMode="auto">
          <a:xfrm>
            <a:off x="2355283" y="1622318"/>
            <a:ext cx="4433434" cy="4701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모서리가 둥근 직사각형 2"/>
          <p:cNvSpPr/>
          <p:nvPr/>
        </p:nvSpPr>
        <p:spPr>
          <a:xfrm>
            <a:off x="3214133" y="640190"/>
            <a:ext cx="2715734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결과 비교 화면</a:t>
            </a:r>
          </a:p>
        </p:txBody>
      </p:sp>
    </p:spTree>
    <p:extLst>
      <p:ext uri="{BB962C8B-B14F-4D97-AF65-F5344CB8AC3E}">
        <p14:creationId xmlns:p14="http://schemas.microsoft.com/office/powerpoint/2010/main" val="2249501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6.googleusercontent.com/X7EWZkJUHENMdT6iJTG60ruP-3J3kXj6q8zdcTkJxNM6UFsb64qYK-Nt2V7cY5DLPxPJClJ_r9tqjHrfOni3ilFzH4o6_j8S_-jlD1vW6BQiRgsEuIb2BDnR4PYIBYyORgT9ppHv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5713" y="-22820"/>
            <a:ext cx="1552575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87155" y="1364160"/>
            <a:ext cx="41696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프로젝트 하면서 느낀 점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346793" y="1891748"/>
            <a:ext cx="8136904" cy="0"/>
          </a:xfrm>
          <a:prstGeom prst="line">
            <a:avLst/>
          </a:prstGeom>
          <a:ln>
            <a:solidFill>
              <a:srgbClr val="F769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모서리가 둥근 직사각형 7"/>
          <p:cNvSpPr/>
          <p:nvPr/>
        </p:nvSpPr>
        <p:spPr>
          <a:xfrm>
            <a:off x="346793" y="2106360"/>
            <a:ext cx="4071392" cy="2713869"/>
          </a:xfrm>
          <a:prstGeom prst="roundRect">
            <a:avLst/>
          </a:prstGeom>
          <a:solidFill>
            <a:srgbClr val="FCB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채원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: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프로젝트 전까지는 수업만 듣고 화면만 보고 따라하니까 어려웠던 부분도 쉽게 해결할 수 있었는데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,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프로젝트는 처음부터 끝까지 조원들과 다 같이 생각해서 만들어 내야 하는 거니까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,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초반에 계획을 세우는 것 부터 중간중간 부족한 부분을 피드백 하는 것 등 체크해야 할 부분이 많아서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,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수업 때 보다 더 열심히 하려고 하고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,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꼼꼼하게 보려고 노력했던 것 같습니다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.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그런 만큼 실력이 더 늘었다고 생각합니다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.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4572000" y="2106360"/>
            <a:ext cx="4071392" cy="1898704"/>
          </a:xfrm>
          <a:prstGeom prst="roundRect">
            <a:avLst/>
          </a:prstGeom>
          <a:solidFill>
            <a:srgbClr val="FCB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신지</a:t>
            </a:r>
            <a:r>
              <a:rPr lang="en-US" altLang="ko-KR" sz="1400" b="1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: </a:t>
            </a:r>
            <a:r>
              <a:rPr lang="ko-KR" altLang="en-US" sz="1400" b="1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혼자 하다가 다 같이 해야 한다는 게 오히려 더 </a:t>
            </a:r>
            <a:r>
              <a:rPr lang="ko-KR" altLang="en-US" sz="1400" b="1" dirty="0" err="1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막막했었는데</a:t>
            </a:r>
            <a:r>
              <a:rPr lang="en-US" altLang="ko-KR" sz="1400" b="1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,</a:t>
            </a:r>
            <a:r>
              <a:rPr lang="ko-KR" altLang="en-US" sz="1400" b="1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ko-KR" altLang="en-US" sz="1400" b="1" dirty="0" err="1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조원분들과</a:t>
            </a:r>
            <a:r>
              <a:rPr lang="ko-KR" altLang="en-US" sz="1400" b="1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협동하면서 같이 해 나가니까 덜 힘들었고</a:t>
            </a:r>
            <a:r>
              <a:rPr lang="en-US" altLang="ko-KR" sz="1400" b="1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, </a:t>
            </a:r>
            <a:r>
              <a:rPr lang="ko-KR" altLang="en-US" sz="1400" b="1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프로젝트 전보다 실력이 더 늘어난 것 같습니다</a:t>
            </a:r>
            <a:r>
              <a:rPr lang="en-US" altLang="ko-KR" sz="1400" b="1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. </a:t>
            </a:r>
            <a:r>
              <a:rPr lang="ko-KR" altLang="en-US" sz="1400" b="1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예상했던 결과물이 나와서 만족합니다</a:t>
            </a:r>
            <a:r>
              <a:rPr lang="en-US" altLang="ko-KR" sz="1400" b="1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!</a:t>
            </a:r>
          </a:p>
        </p:txBody>
      </p:sp>
      <p:sp>
        <p:nvSpPr>
          <p:cNvPr id="10" name="모서리가 둥근 직사각형 9"/>
          <p:cNvSpPr/>
          <p:nvPr/>
        </p:nvSpPr>
        <p:spPr>
          <a:xfrm>
            <a:off x="4621149" y="4221088"/>
            <a:ext cx="4071392" cy="2387661"/>
          </a:xfrm>
          <a:prstGeom prst="roundRect">
            <a:avLst/>
          </a:prstGeom>
          <a:solidFill>
            <a:srgbClr val="FCB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도연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: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수업 때도 조금 뒤처져서 복습도 열심히 했는데도 좀 뒤처지는 것 같아서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,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더 많이 관여하고 참여하고 싶었는데 생각만큼 하지 못했던 게 </a:t>
            </a:r>
            <a:r>
              <a:rPr lang="ko-KR" altLang="en-US" sz="1400" dirty="0" err="1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팀원들한테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죄송하고 감사하고 아쉬웠습니다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.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최종 때는 더 잘 할 수 있도록 더 노력해야겠다고 생각했습니다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.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346793" y="5043578"/>
            <a:ext cx="4081191" cy="1576304"/>
          </a:xfrm>
          <a:prstGeom prst="roundRect">
            <a:avLst/>
          </a:prstGeom>
          <a:solidFill>
            <a:srgbClr val="FCB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희연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: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머릿속으로 생각한 걸 실제로 구현해내는 게 즐거웠습니다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.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프로젝트를 진행하면서 수업 때 배웠던 내용 복습도 되어 많은 도움이 되었습니다</a:t>
            </a:r>
            <a:r>
              <a:rPr lang="en-US" altLang="ko-KR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. 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예쁜 결과가 나오게 해 준 </a:t>
            </a:r>
            <a:r>
              <a:rPr lang="ko-KR" altLang="en-US" sz="1400" dirty="0" err="1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팀원들에게도</a:t>
            </a:r>
            <a:r>
              <a:rPr lang="ko-KR" altLang="en-US" sz="14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감사해요</a:t>
            </a:r>
            <a:endParaRPr lang="en-US" altLang="ko-KR" sz="1400" dirty="0"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2421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6.googleusercontent.com/X7EWZkJUHENMdT6iJTG60ruP-3J3kXj6q8zdcTkJxNM6UFsb64qYK-Nt2V7cY5DLPxPJClJ_r9tqjHrfOni3ilFzH4o6_j8S_-jlD1vW6BQiRgsEuIb2BDnR4PYIBYyORgT9ppHv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5713" y="-22820"/>
            <a:ext cx="1552575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87155" y="1529756"/>
            <a:ext cx="41696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프로젝트의 계기와 목표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79612" y="2708920"/>
            <a:ext cx="698477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요즘 유행하는 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mbti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성격테스트를 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팀원들이 좋아하는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산리오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캐릭터를 기반으로 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만들어 보기로 했습니다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테스트하고 결과를 확인하는 것만으로 끝나지 않고 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게임 랭킹 등록하듯이 결과를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등록해두고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친구와 비교하는 기능도 만들어보고 싶었습니다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!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6783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6.googleusercontent.com/X7EWZkJUHENMdT6iJTG60ruP-3J3kXj6q8zdcTkJxNM6UFsb64qYK-Nt2V7cY5DLPxPJClJ_r9tqjHrfOni3ilFzH4o6_j8S_-jlD1vW6BQiRgsEuIb2BDnR4PYIBYyORgT9ppHv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5713" y="-22820"/>
            <a:ext cx="1552575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87155" y="1529756"/>
            <a:ext cx="41696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팀원 소개 및 담당 업무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79612" y="2092916"/>
            <a:ext cx="6984776" cy="78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크게 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MVC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로 나누어 진행하였고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추가적인 기능이 필요하면 다시 나눠서 맡는 식으로 진행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2753" y="3043733"/>
            <a:ext cx="3888432" cy="3007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노희연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팀장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): C,M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담당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주로 테스트 기능 담당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,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DB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에 닉네임 등록 기능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등록한 닉네임을 바탕으로 결과 검색 기능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결과 페이지 공유 기능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염채원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: M, V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담당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주로 비교 기능 담당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닉네임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등록시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valid check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기능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닉네임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중복확인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기능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결과 페이지 공유 오류 해결 </a:t>
            </a:r>
            <a:endParaRPr lang="en-US" altLang="ko-KR" dirty="0"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로딩중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창 뷰 구현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95265" y="3043732"/>
            <a:ext cx="3888432" cy="2690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김도연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: V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담당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시작 화면 뷰 구현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테스트 화면 뷰 구현 및 내용 제작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테스트 화면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진행바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구현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김신지</a:t>
            </a:r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: V, M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담당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b="1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결과별</a:t>
            </a: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화면 뷰 구현 및 내용 제작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닉네임 등록 화면 뷰 구현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-&gt; </a:t>
            </a:r>
            <a:r>
              <a:rPr lang="en-US" altLang="ko-KR" sz="1200" b="1" dirty="0" err="1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mbti</a:t>
            </a: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궁합 체크 기능</a:t>
            </a:r>
            <a:endParaRPr lang="en-US" altLang="ko-KR" sz="1200" b="1" dirty="0">
              <a:solidFill>
                <a:schemeClr val="bg1">
                  <a:lumMod val="50000"/>
                </a:schemeClr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467544" y="2923913"/>
            <a:ext cx="8136904" cy="0"/>
          </a:xfrm>
          <a:prstGeom prst="line">
            <a:avLst/>
          </a:prstGeom>
          <a:ln>
            <a:solidFill>
              <a:srgbClr val="F769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28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4.googleusercontent.com/f-YjFHIEFTcPDwEAaDL_sUYhTUf-Zz1bS-yX8JRIjUAFHrjzeu27McHSdkBpcATKAH_QxRYyXhlsvKYZR2JC9dbV9h5sQD86ztHJcWmzrQcaaXYxgQns8ULw4xOd-bUnQIEegra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60648"/>
            <a:ext cx="5223763" cy="619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모서리가 둥근 직사각형 4"/>
          <p:cNvSpPr/>
          <p:nvPr/>
        </p:nvSpPr>
        <p:spPr>
          <a:xfrm>
            <a:off x="5724128" y="476672"/>
            <a:ext cx="2808312" cy="792088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시작 화면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5004048" y="4437112"/>
            <a:ext cx="3762375" cy="1761357"/>
            <a:chOff x="5004048" y="4437112"/>
            <a:chExt cx="3762375" cy="1761357"/>
          </a:xfrm>
        </p:grpSpPr>
        <p:pic>
          <p:nvPicPr>
            <p:cNvPr id="2052" name="Picture 4" descr="https://lh4.googleusercontent.com/SrasykXapwP5XBATqs__Yemj95CWsOSURj_b94z3SlUsdsQZdmG4So3ROFPPAleEfRX84qIgywOUoJ3FpKSjVTYGnLHTsfd3jLUEoS4jTzGd2eR1juWcNa5wHpcUUKc6bTZrSrKY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4048" y="4941168"/>
              <a:ext cx="3762375" cy="12573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모서리가 둥근 직사각형 7"/>
            <p:cNvSpPr/>
            <p:nvPr/>
          </p:nvSpPr>
          <p:spPr>
            <a:xfrm>
              <a:off x="6084168" y="4437112"/>
              <a:ext cx="2448272" cy="648072"/>
            </a:xfrm>
            <a:prstGeom prst="roundRect">
              <a:avLst/>
            </a:prstGeom>
            <a:solidFill>
              <a:srgbClr val="FCBAE0"/>
            </a:solidFill>
            <a:ln>
              <a:solidFill>
                <a:srgbClr val="F769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한컴 말랑말랑 Bold" panose="020F0803000000000000" pitchFamily="50" charset="-127"/>
                  <a:ea typeface="한컴 말랑말랑 Bold" panose="020F0803000000000000" pitchFamily="50" charset="-127"/>
                </a:rPr>
                <a:t>공유하기 클릭 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132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1108" y="1454119"/>
            <a:ext cx="3857564" cy="4693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모서리가 둥근 직사각형 3"/>
          <p:cNvSpPr/>
          <p:nvPr/>
        </p:nvSpPr>
        <p:spPr>
          <a:xfrm>
            <a:off x="1233991" y="332656"/>
            <a:ext cx="2715734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테스트 화면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4716016" y="332656"/>
            <a:ext cx="4155894" cy="5771916"/>
            <a:chOff x="4716016" y="332656"/>
            <a:chExt cx="4155894" cy="5771916"/>
          </a:xfrm>
        </p:grpSpPr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4716016" y="1506921"/>
              <a:ext cx="3744416" cy="4597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모서리가 둥근 직사각형 4"/>
            <p:cNvSpPr/>
            <p:nvPr/>
          </p:nvSpPr>
          <p:spPr>
            <a:xfrm>
              <a:off x="5230357" y="332656"/>
              <a:ext cx="2715734" cy="673930"/>
            </a:xfrm>
            <a:prstGeom prst="roundRect">
              <a:avLst/>
            </a:prstGeom>
            <a:solidFill>
              <a:srgbClr val="FCBAE0"/>
            </a:solidFill>
            <a:ln>
              <a:solidFill>
                <a:srgbClr val="F769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800" dirty="0">
                  <a:latin typeface="한컴 말랑말랑 Bold" panose="020F0803000000000000" pitchFamily="50" charset="-127"/>
                  <a:ea typeface="한컴 말랑말랑 Bold" panose="020F0803000000000000" pitchFamily="50" charset="-127"/>
                </a:rPr>
                <a:t>답 고를 때</a:t>
              </a:r>
            </a:p>
          </p:txBody>
        </p:sp>
        <p:sp>
          <p:nvSpPr>
            <p:cNvPr id="6" name="모서리가 둥근 직사각형 5"/>
            <p:cNvSpPr/>
            <p:nvPr/>
          </p:nvSpPr>
          <p:spPr>
            <a:xfrm>
              <a:off x="6156176" y="3861048"/>
              <a:ext cx="2715734" cy="673930"/>
            </a:xfrm>
            <a:prstGeom prst="roundRect">
              <a:avLst/>
            </a:prstGeom>
            <a:solidFill>
              <a:srgbClr val="FCBAE0"/>
            </a:solidFill>
            <a:ln>
              <a:solidFill>
                <a:srgbClr val="F769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한컴 말랑말랑 Bold" panose="020F0803000000000000" pitchFamily="50" charset="-127"/>
                  <a:ea typeface="한컴 말랑말랑 Bold" panose="020F0803000000000000" pitchFamily="50" charset="-127"/>
                </a:rPr>
                <a:t>다음 페이지로 전환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941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1108" y="1454119"/>
            <a:ext cx="3857564" cy="4693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모서리가 둥근 직사각형 3"/>
          <p:cNvSpPr/>
          <p:nvPr/>
        </p:nvSpPr>
        <p:spPr>
          <a:xfrm>
            <a:off x="1233991" y="332656"/>
            <a:ext cx="2715734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테스트 화면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4716015" y="359030"/>
            <a:ext cx="3781831" cy="5790281"/>
            <a:chOff x="4716015" y="359030"/>
            <a:chExt cx="3781831" cy="5790281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4716015" y="1452920"/>
              <a:ext cx="3781831" cy="46963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모서리가 둥근 직사각형 8"/>
            <p:cNvSpPr/>
            <p:nvPr/>
          </p:nvSpPr>
          <p:spPr>
            <a:xfrm>
              <a:off x="5249063" y="359030"/>
              <a:ext cx="2715734" cy="673930"/>
            </a:xfrm>
            <a:prstGeom prst="roundRect">
              <a:avLst/>
            </a:prstGeom>
            <a:solidFill>
              <a:srgbClr val="FCBAE0"/>
            </a:solidFill>
            <a:ln>
              <a:solidFill>
                <a:srgbClr val="F7699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800" dirty="0" err="1">
                  <a:latin typeface="한컴 말랑말랑 Bold" panose="020F0803000000000000" pitchFamily="50" charset="-127"/>
                  <a:ea typeface="한컴 말랑말랑 Bold" panose="020F0803000000000000" pitchFamily="50" charset="-127"/>
                </a:rPr>
                <a:t>진행중</a:t>
              </a:r>
              <a:endPara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endParaRPr>
            </a:p>
          </p:txBody>
        </p:sp>
      </p:grpSp>
      <p:sp>
        <p:nvSpPr>
          <p:cNvPr id="11" name="모서리가 둥근 직사각형 10"/>
          <p:cNvSpPr/>
          <p:nvPr/>
        </p:nvSpPr>
        <p:spPr>
          <a:xfrm>
            <a:off x="3470358" y="1844824"/>
            <a:ext cx="2203283" cy="576064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진행바</a:t>
            </a:r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변화</a:t>
            </a:r>
          </a:p>
        </p:txBody>
      </p:sp>
    </p:spTree>
    <p:extLst>
      <p:ext uri="{BB962C8B-B14F-4D97-AF65-F5344CB8AC3E}">
        <p14:creationId xmlns:p14="http://schemas.microsoft.com/office/powerpoint/2010/main" val="144420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lh3.googleusercontent.com/aJFwNQF3NJdlhB8WJLQG2RqYApJlL2Vq9p-hViBwdRSCH8Zo1e7kx9Kf-DqYw88amP6KJck4FvFC0TBLzkOmwHQHIzvhU0NgnPixmmfCyxOuLk2lDopL8CSEOpdZs4HDpr05l0CP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46" t="32117" r="40418" b="39261"/>
          <a:stretch/>
        </p:blipFill>
        <p:spPr bwMode="auto">
          <a:xfrm>
            <a:off x="3146368" y="2096852"/>
            <a:ext cx="2851265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모서리가 둥근 직사각형 3"/>
          <p:cNvSpPr/>
          <p:nvPr/>
        </p:nvSpPr>
        <p:spPr>
          <a:xfrm>
            <a:off x="3214133" y="1196752"/>
            <a:ext cx="2715734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로딩 화면 </a:t>
            </a:r>
            <a:r>
              <a:rPr lang="en-US" altLang="ko-KR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(.gif)</a:t>
            </a:r>
            <a:endParaRPr lang="ko-KR" altLang="en-US" sz="2800" dirty="0"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3626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lh6.googleusercontent.com/QkngQGsUZKbIXSjEaSd8RvWShXJ7NxsqqKHxxVdOJYCJQJNU0pf9I_R7Vo1YNkZQ224u0i26GQrXF7H-WGpcmswEVD8IBfRJ8tLerRy_-Y_2liOmDQMWPtAbv0VvlYG3MP3jW-u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457"/>
          <a:stretch/>
        </p:blipFill>
        <p:spPr bwMode="auto">
          <a:xfrm>
            <a:off x="323528" y="1289905"/>
            <a:ext cx="3888432" cy="5163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lh6.googleusercontent.com/QkngQGsUZKbIXSjEaSd8RvWShXJ7NxsqqKHxxVdOJYCJQJNU0pf9I_R7Vo1YNkZQ224u0i26GQrXF7H-WGpcmswEVD8IBfRJ8tLerRy_-Y_2liOmDQMWPtAbv0VvlYG3MP3jW-u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65"/>
          <a:stretch/>
        </p:blipFill>
        <p:spPr bwMode="auto">
          <a:xfrm>
            <a:off x="4644008" y="2151369"/>
            <a:ext cx="4255082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모서리가 둥근 직사각형 3"/>
          <p:cNvSpPr/>
          <p:nvPr/>
        </p:nvSpPr>
        <p:spPr>
          <a:xfrm>
            <a:off x="909877" y="488996"/>
            <a:ext cx="2715734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결과 화면</a:t>
            </a:r>
          </a:p>
        </p:txBody>
      </p:sp>
    </p:spTree>
    <p:extLst>
      <p:ext uri="{BB962C8B-B14F-4D97-AF65-F5344CB8AC3E}">
        <p14:creationId xmlns:p14="http://schemas.microsoft.com/office/powerpoint/2010/main" val="2453188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lh4.googleusercontent.com/5U4SQuAXU_ALjmouGd3X7Sn97-UbiVO-9PXUpitgvhK3AiNMvbxe_ZCq40wpdy9ppRzQk3naXZiOBqA7g9WbYYI7hyE-Va6NuAk0dx2TL3Q9ipkmQ-vWYBxqYSTMr5aZ8hRhYT8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054" y="1469460"/>
            <a:ext cx="4735892" cy="446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모서리가 둥근 직사각형 2"/>
          <p:cNvSpPr/>
          <p:nvPr/>
        </p:nvSpPr>
        <p:spPr>
          <a:xfrm>
            <a:off x="3214133" y="640190"/>
            <a:ext cx="2715734" cy="673930"/>
          </a:xfrm>
          <a:prstGeom prst="roundRect">
            <a:avLst/>
          </a:prstGeom>
          <a:solidFill>
            <a:srgbClr val="FCBAE0"/>
          </a:solidFill>
          <a:ln>
            <a:solidFill>
              <a:srgbClr val="F769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결과 비교 화면</a:t>
            </a:r>
          </a:p>
        </p:txBody>
      </p:sp>
    </p:spTree>
    <p:extLst>
      <p:ext uri="{BB962C8B-B14F-4D97-AF65-F5344CB8AC3E}">
        <p14:creationId xmlns:p14="http://schemas.microsoft.com/office/powerpoint/2010/main" val="678648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392</Words>
  <Application>Microsoft Office PowerPoint</Application>
  <PresentationFormat>화면 슬라이드 쇼(4:3)</PresentationFormat>
  <Paragraphs>55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맑은 고딕</vt:lpstr>
      <vt:lpstr>한컴 말랑말랑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김 신지</cp:lastModifiedBy>
  <cp:revision>16</cp:revision>
  <dcterms:created xsi:type="dcterms:W3CDTF">2021-06-24T08:56:55Z</dcterms:created>
  <dcterms:modified xsi:type="dcterms:W3CDTF">2021-07-27T06:59:21Z</dcterms:modified>
</cp:coreProperties>
</file>

<file path=docProps/thumbnail.jpeg>
</file>